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14d91dc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214d91dc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214d91dc2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214d91dc2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214d91dc2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214d91dc2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214d91dc2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6214d91dc2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214d91dc2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214d91dc2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214d91dc2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6214d91dc2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214d91dc2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214d91dc2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214d91dc2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214d91dc2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284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Understanding Clouds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Shubham Arora, Michael Brunsam, and </a:t>
            </a:r>
            <a:r>
              <a:rPr lang="en" sz="1400"/>
              <a:t>David Henderson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Mission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The goal of this project is to create a program (in python) that takes in images of </a:t>
            </a:r>
            <a:r>
              <a:rPr lang="en" sz="1800"/>
              <a:t>clouds</a:t>
            </a:r>
            <a:r>
              <a:rPr lang="en" sz="1800"/>
              <a:t>, and can identify the different types of clouds present in the picture. Using this program, researchers can see how the types of clouds in a region have changed, and how the clouds are </a:t>
            </a:r>
            <a:r>
              <a:rPr lang="en" sz="1800"/>
              <a:t>affected</a:t>
            </a:r>
            <a:r>
              <a:rPr lang="en" sz="1800"/>
              <a:t> by climate change.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Customers/Users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The main intended user for this product are researchers/</a:t>
            </a:r>
            <a:r>
              <a:rPr lang="en" sz="1800"/>
              <a:t>meteorologist researching climate change. There’s a lot of research being done on the effects of climate change on clouds. This product will help researchers study clouds in different regions using satellite imaging.</a:t>
            </a:r>
            <a:r>
              <a:rPr lang="en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Stories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I, the researcher, should be able to use this program to see the effects of climate change in a region.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I, the </a:t>
            </a:r>
            <a:r>
              <a:rPr lang="en" sz="1800"/>
              <a:t>researcher</a:t>
            </a:r>
            <a:r>
              <a:rPr lang="en" sz="1800"/>
              <a:t>, should be able to use this program to see what types of clouds are in a region.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I, the researcher/meteorologists, should be able to use this program to predict weather in a region.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Satellite Image</a:t>
            </a:r>
            <a:endParaRPr/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5924" y="944700"/>
            <a:ext cx="5898575" cy="3932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Analysis</a:t>
            </a:r>
            <a:endParaRPr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1298" y="1008475"/>
            <a:ext cx="5531302" cy="372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Path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798" y="912425"/>
            <a:ext cx="4646275" cy="4060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Minimum Valuable Product</a:t>
            </a:r>
            <a:endParaRPr/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Our MVP’s bare bone features would be able to take in a satellite image (or a folder full of such images), analyze each one using an image processing API (such as scikit-image), and then return a sentiment detailing the density of each cloud type.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Looking Forward</a:t>
            </a:r>
            <a:endParaRPr/>
          </a:p>
        </p:txBody>
      </p:sp>
      <p:sp>
        <p:nvSpPr>
          <p:cNvPr id="186" name="Google Shape;186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Decide which image processing API we are going to use.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Create a working image analyzer for cloud types/density.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Combine the API and our image analyzing program into one master program.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(Potentially) create a GUI for our program.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